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67" r:id="rId3"/>
    <p:sldId id="263" r:id="rId4"/>
    <p:sldId id="257" r:id="rId5"/>
    <p:sldId id="258" r:id="rId6"/>
    <p:sldId id="262" r:id="rId7"/>
    <p:sldId id="264" r:id="rId8"/>
    <p:sldId id="265" r:id="rId9"/>
    <p:sldId id="266" r:id="rId10"/>
    <p:sldId id="261" r:id="rId11"/>
    <p:sldId id="260" r:id="rId12"/>
    <p:sldId id="270" r:id="rId13"/>
    <p:sldId id="269" r:id="rId14"/>
    <p:sldId id="268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4" autoAdjust="0"/>
    <p:restoredTop sz="94660"/>
  </p:normalViewPr>
  <p:slideViewPr>
    <p:cSldViewPr>
      <p:cViewPr varScale="1">
        <p:scale>
          <a:sx n="95" d="100"/>
          <a:sy n="95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DE344-5734-40D9-AA3C-2BB49D4AB9B6}" type="datetimeFigureOut">
              <a:rPr lang="en-US" smtClean="0"/>
              <a:pPr/>
              <a:t>1/30/2012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C5C7E-CCEE-47C3-AA32-074747E02D3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A4801E3-C3DC-47A1-99A9-4E499EAFFAC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9A1F7B-E98D-4943-B368-2334B5287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elgian flag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1" y="545538"/>
            <a:ext cx="1828800" cy="1974456"/>
          </a:xfrm>
          <a:prstGeom prst="rect">
            <a:avLst/>
          </a:prstGeom>
        </p:spPr>
      </p:pic>
      <p:pic>
        <p:nvPicPr>
          <p:cNvPr id="4" name="Picture 3" descr="Belgi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3276600"/>
            <a:ext cx="3124200" cy="337794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Maddie Van Hoorickx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/>
              <a:t>Pluriculturalisme</a:t>
            </a:r>
            <a:r>
              <a:rPr lang="en-US" b="1" dirty="0" smtClean="0"/>
              <a:t> en </a:t>
            </a:r>
            <a:r>
              <a:rPr lang="fr-FR" b="1" dirty="0" smtClean="0"/>
              <a:t>Belgique</a:t>
            </a:r>
            <a:endParaRPr lang="fr-FR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Lisez l’article</a:t>
            </a:r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43000"/>
          </a:xfrm>
        </p:spPr>
        <p:txBody>
          <a:bodyPr>
            <a:normAutofit/>
          </a:bodyPr>
          <a:lstStyle/>
          <a:p>
            <a:pPr lvl="0"/>
            <a:r>
              <a:rPr lang="fr-FR" dirty="0" smtClean="0"/>
              <a:t>Qu'est-ce que </a:t>
            </a:r>
            <a:r>
              <a:rPr lang="fr-FR" dirty="0" smtClean="0"/>
              <a:t>s’</a:t>
            </a:r>
            <a:r>
              <a:rPr lang="fr-FR" dirty="0" smtClean="0"/>
              <a:t>est passé?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pPr lvl="1">
              <a:buNone/>
            </a:pP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A.  Le 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chocolat belge était déclaré illégale.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None/>
            </a:pP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B.  Il 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y avait une guerre avec la France.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None/>
            </a:pP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C.  Le 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gouvernement de la Belgique est tombé.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    D. La 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Belgique a le record du monde de la plus longue 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crise politique</a:t>
            </a:r>
            <a:r>
              <a:rPr lang="fr-FR" sz="6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en-US" sz="6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95400"/>
          </a:xfrm>
        </p:spPr>
        <p:txBody>
          <a:bodyPr>
            <a:normAutofit fontScale="90000"/>
          </a:bodyPr>
          <a:lstStyle/>
          <a:p>
            <a:pPr lvl="0"/>
            <a:r>
              <a:rPr lang="fr-FR" dirty="0" smtClean="0"/>
              <a:t>Qu'est-que c'est la réaction de la media Belgique?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pPr marL="731520" lvl="1" indent="-457200">
              <a:buFont typeface="+mj-lt"/>
              <a:buAutoNum type="alphaUcPeriod"/>
            </a:pPr>
            <a:r>
              <a:rPr lang="fr-FR" sz="2800" dirty="0" smtClean="0"/>
              <a:t>Ils ont </a:t>
            </a:r>
            <a:r>
              <a:rPr lang="fr-FR" sz="2800" dirty="0" smtClean="0"/>
              <a:t>célébré</a:t>
            </a:r>
            <a:endParaRPr lang="en-US" sz="2800" dirty="0" smtClean="0"/>
          </a:p>
          <a:p>
            <a:pPr marL="731520" lvl="1" indent="-457200">
              <a:buFont typeface="+mj-lt"/>
              <a:buAutoNum type="alphaUcPeriod"/>
            </a:pPr>
            <a:r>
              <a:rPr lang="fr-FR" sz="2800" dirty="0" smtClean="0"/>
              <a:t>Ils ont déclaré une </a:t>
            </a:r>
            <a:r>
              <a:rPr lang="fr-FR" sz="2800" dirty="0" smtClean="0"/>
              <a:t>guerre</a:t>
            </a:r>
            <a:endParaRPr lang="en-US" sz="2800" dirty="0" smtClean="0"/>
          </a:p>
          <a:p>
            <a:pPr marL="731520" lvl="1" indent="-457200">
              <a:buFont typeface="+mj-lt"/>
              <a:buAutoNum type="alphaUcPeriod"/>
            </a:pPr>
            <a:r>
              <a:rPr lang="fr-FR" sz="2800" dirty="0" smtClean="0"/>
              <a:t>Ils avaient honte de la Belgique</a:t>
            </a:r>
            <a:endParaRPr lang="en-US" sz="280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534400" cy="12192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Qu'est-ce </a:t>
            </a:r>
            <a:r>
              <a:rPr lang="fr-FR" dirty="0" smtClean="0"/>
              <a:t>que les Francophones voulaient?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Que le français soit </a:t>
            </a:r>
            <a:r>
              <a:rPr lang="fr-FR" sz="3200" dirty="0" err="1" smtClean="0"/>
              <a:t>declaré</a:t>
            </a:r>
            <a:r>
              <a:rPr lang="fr-FR" sz="3200" dirty="0" smtClean="0"/>
              <a:t> la langue nationale </a:t>
            </a:r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Que </a:t>
            </a:r>
            <a:r>
              <a:rPr lang="fr-FR" sz="3200" dirty="0" smtClean="0"/>
              <a:t>le flamand soit déclaré la langue </a:t>
            </a:r>
            <a:r>
              <a:rPr lang="fr-FR" sz="3200" dirty="0" smtClean="0"/>
              <a:t>nationale</a:t>
            </a:r>
            <a:endParaRPr lang="en-US" sz="3200" dirty="0" smtClean="0"/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Les </a:t>
            </a:r>
            <a:r>
              <a:rPr lang="fr-FR" sz="3200" dirty="0" smtClean="0"/>
              <a:t>gouvernements </a:t>
            </a:r>
            <a:r>
              <a:rPr lang="fr-FR" sz="3200" dirty="0" smtClean="0"/>
              <a:t>régionaux</a:t>
            </a:r>
            <a:endParaRPr lang="en-US" sz="3200" dirty="0" smtClean="0"/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terminer la scission du pays.</a:t>
            </a:r>
            <a:r>
              <a:rPr lang="fr-FR" sz="3200" dirty="0" smtClean="0"/>
              <a:t>. </a:t>
            </a:r>
            <a:endParaRPr lang="en-US" sz="320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66800"/>
          </a:xfrm>
        </p:spPr>
        <p:txBody>
          <a:bodyPr>
            <a:normAutofit fontScale="90000"/>
          </a:bodyPr>
          <a:lstStyle/>
          <a:p>
            <a:pPr lvl="0"/>
            <a:r>
              <a:rPr lang="fr-FR" dirty="0" smtClean="0"/>
              <a:t>Qu'est-ce que les Flandres voulaient</a:t>
            </a:r>
            <a:r>
              <a:rPr lang="fr-FR" dirty="0" smtClean="0"/>
              <a:t>?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Que le français soit </a:t>
            </a:r>
            <a:r>
              <a:rPr lang="fr-FR" sz="3200" dirty="0" err="1" smtClean="0"/>
              <a:t>declaré</a:t>
            </a:r>
            <a:r>
              <a:rPr lang="fr-FR" sz="3200" dirty="0" smtClean="0"/>
              <a:t> la langue nationale</a:t>
            </a:r>
            <a:endParaRPr lang="en-US" sz="3200" dirty="0" smtClean="0"/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Que le flamand soit déclaré la langue nationale</a:t>
            </a:r>
            <a:endParaRPr lang="en-US" sz="3200" dirty="0" smtClean="0"/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Les gouvernements régionaux</a:t>
            </a:r>
            <a:endParaRPr lang="en-US" sz="3200" dirty="0" smtClean="0"/>
          </a:p>
          <a:p>
            <a:pPr marL="971550" lvl="1" indent="-514350">
              <a:buFont typeface="+mj-lt"/>
              <a:buAutoNum type="alphaLcParenR"/>
            </a:pPr>
            <a:r>
              <a:rPr lang="fr-FR" sz="3200" dirty="0" smtClean="0"/>
              <a:t>terminer la scission du pays.</a:t>
            </a:r>
            <a:r>
              <a:rPr lang="fr-FR" sz="3200" dirty="0" smtClean="0"/>
              <a:t> </a:t>
            </a:r>
            <a:endParaRPr lang="en-US" sz="320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Réflexion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Est-ce </a:t>
            </a:r>
            <a:r>
              <a:rPr lang="fr-FR" dirty="0" smtClean="0"/>
              <a:t>que vous pensez </a:t>
            </a:r>
            <a:r>
              <a:rPr lang="fr-FR" dirty="0" smtClean="0"/>
              <a:t>que le conflit disparaîtra? </a:t>
            </a:r>
            <a:r>
              <a:rPr lang="fr-FR" dirty="0" smtClean="0"/>
              <a:t>Pourquoi? </a:t>
            </a:r>
          </a:p>
          <a:p>
            <a:r>
              <a:rPr lang="fr-FR" dirty="0" smtClean="0"/>
              <a:t>A votre avis, comment sont-ils, les </a:t>
            </a:r>
            <a:r>
              <a:rPr lang="fr-FR" dirty="0" smtClean="0"/>
              <a:t>jeunes </a:t>
            </a:r>
            <a:r>
              <a:rPr lang="fr-FR" dirty="0" smtClean="0"/>
              <a:t>Belges, affectés </a:t>
            </a:r>
            <a:r>
              <a:rPr lang="fr-FR" dirty="0" smtClean="0"/>
              <a:t>par </a:t>
            </a:r>
            <a:r>
              <a:rPr lang="fr-FR" dirty="0" smtClean="0"/>
              <a:t>le </a:t>
            </a:r>
            <a:r>
              <a:rPr lang="fr-FR" dirty="0" smtClean="0"/>
              <a:t>conflit de leurs parents </a:t>
            </a:r>
            <a:r>
              <a:rPr lang="fr-FR" smtClean="0"/>
              <a:t>et </a:t>
            </a:r>
            <a:r>
              <a:rPr lang="fr-FR" smtClean="0"/>
              <a:t>leurs grands-parents</a:t>
            </a:r>
            <a:r>
              <a:rPr lang="fr-FR" dirty="0" smtClean="0"/>
              <a:t>? 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Discussion</a:t>
            </a:r>
          </a:p>
          <a:p>
            <a:r>
              <a:rPr lang="fr-FR" dirty="0" smtClean="0"/>
              <a:t>Le </a:t>
            </a:r>
            <a:r>
              <a:rPr lang="fr-FR" dirty="0" smtClean="0"/>
              <a:t>conflit </a:t>
            </a:r>
            <a:r>
              <a:rPr lang="fr-FR" dirty="0" smtClean="0"/>
              <a:t>en </a:t>
            </a:r>
            <a:r>
              <a:rPr lang="fr-FR" dirty="0" smtClean="0"/>
              <a:t>Belgique</a:t>
            </a:r>
          </a:p>
          <a:p>
            <a:pPr lvl="1"/>
            <a:r>
              <a:rPr lang="fr-FR" dirty="0" smtClean="0"/>
              <a:t>Une histoire </a:t>
            </a:r>
            <a:r>
              <a:rPr lang="fr-FR" dirty="0" smtClean="0"/>
              <a:t>brève</a:t>
            </a:r>
            <a:endParaRPr lang="fr-FR" dirty="0" smtClean="0"/>
          </a:p>
          <a:p>
            <a:pPr lvl="1"/>
            <a:r>
              <a:rPr lang="fr-FR" dirty="0" smtClean="0"/>
              <a:t>La Belgique </a:t>
            </a:r>
            <a:r>
              <a:rPr lang="fr-FR" dirty="0" smtClean="0"/>
              <a:t>aujourd’hui</a:t>
            </a:r>
          </a:p>
          <a:p>
            <a:pPr lvl="1"/>
            <a:r>
              <a:rPr lang="fr-FR" dirty="0" smtClean="0"/>
              <a:t>Mon </a:t>
            </a:r>
            <a:r>
              <a:rPr lang="fr-FR" dirty="0" smtClean="0"/>
              <a:t>expérience </a:t>
            </a:r>
          </a:p>
          <a:p>
            <a:r>
              <a:rPr lang="fr-FR" dirty="0" smtClean="0"/>
              <a:t>Vocabulaire</a:t>
            </a:r>
          </a:p>
          <a:p>
            <a:r>
              <a:rPr lang="fr-FR" dirty="0" smtClean="0"/>
              <a:t>L’article</a:t>
            </a:r>
          </a:p>
          <a:p>
            <a:pPr lvl="1"/>
            <a:r>
              <a:rPr lang="fr-FR" dirty="0" smtClean="0"/>
              <a:t>Questions</a:t>
            </a:r>
          </a:p>
          <a:p>
            <a:r>
              <a:rPr lang="fr-FR" dirty="0" smtClean="0"/>
              <a:t>Discussion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Quel est la fonction d’un gouvernement? Quels services sont essentiels? Est-ce que les États-Unis </a:t>
            </a:r>
            <a:r>
              <a:rPr lang="fr-FR" dirty="0" smtClean="0"/>
              <a:t>pourra </a:t>
            </a:r>
            <a:r>
              <a:rPr lang="fr-FR" dirty="0" smtClean="0"/>
              <a:t>continuer </a:t>
            </a:r>
            <a:r>
              <a:rPr lang="fr-FR" dirty="0" smtClean="0"/>
              <a:t>à</a:t>
            </a:r>
            <a:r>
              <a:rPr lang="fr-FR" dirty="0" smtClean="0"/>
              <a:t> </a:t>
            </a:r>
            <a:r>
              <a:rPr lang="fr-FR" dirty="0" smtClean="0"/>
              <a:t>marcher si </a:t>
            </a:r>
            <a:r>
              <a:rPr lang="fr-FR" dirty="0" smtClean="0"/>
              <a:t>le </a:t>
            </a:r>
            <a:r>
              <a:rPr lang="fr-FR" dirty="0" smtClean="0"/>
              <a:t>gouvernement </a:t>
            </a:r>
            <a:r>
              <a:rPr lang="fr-FR" dirty="0" smtClean="0"/>
              <a:t>tombe? </a:t>
            </a:r>
            <a:endParaRPr lang="fr-FR" dirty="0" smtClean="0"/>
          </a:p>
          <a:p>
            <a:r>
              <a:rPr lang="fr-FR" dirty="0" smtClean="0"/>
              <a:t>Est-ce qu’il y a des conflits entre deux cultures </a:t>
            </a:r>
            <a:r>
              <a:rPr lang="fr-FR" dirty="0" smtClean="0"/>
              <a:t>aux</a:t>
            </a:r>
            <a:r>
              <a:rPr lang="fr-FR" dirty="0" smtClean="0"/>
              <a:t> </a:t>
            </a:r>
            <a:r>
              <a:rPr lang="fr-FR" dirty="0" smtClean="0"/>
              <a:t>États-Unis? </a:t>
            </a:r>
          </a:p>
          <a:p>
            <a:r>
              <a:rPr lang="fr-FR" dirty="0" smtClean="0"/>
              <a:t>Comment est-ce que </a:t>
            </a:r>
            <a:r>
              <a:rPr lang="fr-FR" dirty="0" smtClean="0"/>
              <a:t>une </a:t>
            </a:r>
            <a:r>
              <a:rPr lang="fr-FR" dirty="0" smtClean="0"/>
              <a:t>différence de langue ou culture </a:t>
            </a:r>
            <a:r>
              <a:rPr lang="fr-FR" dirty="0" smtClean="0"/>
              <a:t>pourrait séparer </a:t>
            </a:r>
            <a:r>
              <a:rPr lang="fr-FR" dirty="0" smtClean="0"/>
              <a:t>deux groupes?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Histoire de </a:t>
            </a:r>
            <a:r>
              <a:rPr lang="fr-FR" dirty="0" smtClean="0"/>
              <a:t>Belgique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077200" cy="1447800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Wallonie-Français</a:t>
            </a:r>
          </a:p>
          <a:p>
            <a:r>
              <a:rPr lang="fr-FR" dirty="0" smtClean="0"/>
              <a:t>Bruxelles-Français</a:t>
            </a:r>
          </a:p>
          <a:p>
            <a:r>
              <a:rPr lang="fr-FR" dirty="0" smtClean="0"/>
              <a:t>Flandres-</a:t>
            </a:r>
            <a:r>
              <a:rPr lang="fr-FR" dirty="0" err="1" smtClean="0"/>
              <a:t>Flemand</a:t>
            </a:r>
            <a:r>
              <a:rPr lang="en-US" dirty="0" smtClean="0"/>
              <a:t> </a:t>
            </a:r>
            <a:r>
              <a:rPr lang="en-US" dirty="0" smtClean="0"/>
              <a:t>(Dutch)</a:t>
            </a:r>
          </a:p>
          <a:p>
            <a:r>
              <a:rPr lang="fr-FR" dirty="0" smtClean="0"/>
              <a:t>Bruxelles-Français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belgi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3200400"/>
            <a:ext cx="4267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Histoire de Belgique </a:t>
            </a:r>
            <a:endParaRPr lang="fr-FR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511552"/>
          </a:xfrm>
        </p:spPr>
        <p:txBody>
          <a:bodyPr>
            <a:normAutofit/>
          </a:bodyPr>
          <a:lstStyle/>
          <a:p>
            <a:r>
              <a:rPr lang="fr-FR" dirty="0" smtClean="0"/>
              <a:t>Le </a:t>
            </a:r>
            <a:r>
              <a:rPr lang="fr-FR" dirty="0" smtClean="0"/>
              <a:t>conflit entre Belgique </a:t>
            </a:r>
            <a:r>
              <a:rPr lang="fr-FR" dirty="0" smtClean="0"/>
              <a:t>existe </a:t>
            </a:r>
            <a:r>
              <a:rPr lang="fr-FR" dirty="0" smtClean="0"/>
              <a:t>depuis avant 1830</a:t>
            </a:r>
          </a:p>
          <a:p>
            <a:r>
              <a:rPr lang="fr-FR" dirty="0" smtClean="0"/>
              <a:t>beaucoup de ressentiment</a:t>
            </a:r>
          </a:p>
          <a:p>
            <a:pPr lvl="1"/>
            <a:r>
              <a:rPr lang="fr-FR" dirty="0" smtClean="0"/>
              <a:t>Bruxelles</a:t>
            </a:r>
          </a:p>
          <a:p>
            <a:r>
              <a:rPr lang="fr-FR" dirty="0" smtClean="0"/>
              <a:t>En 2010, </a:t>
            </a:r>
            <a:r>
              <a:rPr lang="fr-FR" dirty="0" smtClean="0"/>
              <a:t>le </a:t>
            </a:r>
            <a:r>
              <a:rPr lang="fr-FR" dirty="0" smtClean="0"/>
              <a:t>gouvernement de Belgique </a:t>
            </a:r>
            <a:r>
              <a:rPr lang="fr-FR" dirty="0" smtClean="0"/>
              <a:t>est tombé. </a:t>
            </a: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lvl="1"/>
            <a:endParaRPr lang="fr-FR" dirty="0"/>
          </a:p>
        </p:txBody>
      </p:sp>
      <p:pic>
        <p:nvPicPr>
          <p:cNvPr id="8196" name="Picture 4" descr="http://ts3.mm.bing.net/images/thumbnail.aspx?q=1572753580894&amp;id=db9bde0a33910d6bf72cc7d703df3aa2&amp;url=http%3a%2f%2fwww.orangesmile.com%2fcommon%2fimg_final_large%2fbrussels_sightsee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3581400" cy="3282950"/>
          </a:xfrm>
          <a:prstGeom prst="rect">
            <a:avLst/>
          </a:prstGeom>
          <a:noFill/>
        </p:spPr>
      </p:pic>
      <p:pic>
        <p:nvPicPr>
          <p:cNvPr id="8198" name="Picture 6" descr="http://ts2.mm.bing.net/images/thumbnail.aspx?q=1517714550801&amp;id=e940ba0d71df78eaa8dfdcea559d2d0d&amp;url=http%3a%2f%2fwww.bestpicturegallery.com%2fbest-picture-gallery-Atomium-brussels-belgium-Squonk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505200"/>
            <a:ext cx="4152900" cy="3114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219200"/>
            <a:ext cx="6324600" cy="4297362"/>
          </a:xfrm>
        </p:spPr>
        <p:txBody>
          <a:bodyPr>
            <a:normAutofit/>
          </a:bodyPr>
          <a:lstStyle/>
          <a:p>
            <a:r>
              <a:rPr lang="fr-FR" sz="7200" dirty="0" smtClean="0"/>
              <a:t>Vocabulaire</a:t>
            </a:r>
            <a:endParaRPr lang="fr-FR" sz="7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fr-FR" dirty="0" smtClean="0"/>
              <a:t>Honte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1"/>
            <a:ext cx="8229600" cy="1371600"/>
          </a:xfrm>
        </p:spPr>
        <p:txBody>
          <a:bodyPr/>
          <a:lstStyle/>
          <a:p>
            <a:r>
              <a:rPr lang="fr-FR" dirty="0" smtClean="0"/>
              <a:t>Embarrassée, </a:t>
            </a:r>
            <a:r>
              <a:rPr lang="fr-FR" dirty="0" err="1" smtClean="0"/>
              <a:t>déshonnoré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3074" name="Picture 2" descr="http://ts4.mm.bing.net/images/thumbnail.aspx?q=1531785905915&amp;id=22ddbe41f1a5e385830ed6f8c21c4942&amp;url=http%3a%2f%2fimages.sodahead.com%2fpolls%2f001133671%2ftoo_ashamed_x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743200"/>
            <a:ext cx="3505200" cy="3307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334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Aiguillonné</a:t>
            </a:r>
            <a:r>
              <a:rPr lang="en-US" dirty="0" smtClean="0"/>
              <a:t/>
            </a:r>
            <a:br>
              <a:rPr lang="en-US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066800"/>
          </a:xfrm>
        </p:spPr>
        <p:txBody>
          <a:bodyPr/>
          <a:lstStyle/>
          <a:p>
            <a:r>
              <a:rPr lang="fr-FR" dirty="0" smtClean="0"/>
              <a:t>Encouragé, guidé </a:t>
            </a:r>
            <a:endParaRPr lang="fr-FR" dirty="0"/>
          </a:p>
        </p:txBody>
      </p:sp>
      <p:pic>
        <p:nvPicPr>
          <p:cNvPr id="2052" name="Picture 4" descr="http://ts2.mm.bing.net/images/thumbnail.aspx?q=1516214170849&amp;id=b0456553c105cc4060fec3036c49c6b4&amp;url=http%3a%2f%2fwww.visualphotos.com%2fphoto%2f2x2727986%2ffather_teaching_boy_riding_a_bicycle_42-16957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590800"/>
            <a:ext cx="4724400" cy="3275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Appauvrissement</a:t>
            </a:r>
            <a:r>
              <a:rPr lang="en-US" dirty="0" smtClean="0"/>
              <a:t/>
            </a:r>
            <a:br>
              <a:rPr lang="en-US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066800"/>
          </a:xfrm>
        </p:spPr>
        <p:txBody>
          <a:bodyPr/>
          <a:lstStyle/>
          <a:p>
            <a:r>
              <a:rPr lang="fr-FR" dirty="0" smtClean="0"/>
              <a:t>Action qui fait plus </a:t>
            </a:r>
            <a:r>
              <a:rPr lang="fr-FR" dirty="0" smtClean="0"/>
              <a:t>pauvre</a:t>
            </a:r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1026" name="Picture 2" descr="http://ts1.mm.bing.net/images/thumbnail.aspx?q=1581304845596&amp;id=c570dc977467bd8073c6f574a6bcb36f&amp;url=http%3a%2f%2fwww2.maxwell.syr.edu%2fplegal%2fppae%2fpo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514600"/>
            <a:ext cx="2438400" cy="37132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649</TotalTime>
  <Words>290</Words>
  <Application>Microsoft Office PowerPoint</Application>
  <PresentationFormat>On-screen Show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Civic</vt:lpstr>
      <vt:lpstr>Pluriculturalisme en Belgique</vt:lpstr>
      <vt:lpstr>Slide 2</vt:lpstr>
      <vt:lpstr>Discussion</vt:lpstr>
      <vt:lpstr>Histoire de Belgique</vt:lpstr>
      <vt:lpstr>Histoire de Belgique </vt:lpstr>
      <vt:lpstr>Vocabulaire</vt:lpstr>
      <vt:lpstr>  Honte</vt:lpstr>
      <vt:lpstr> Aiguillonné </vt:lpstr>
      <vt:lpstr>Appauvrissement </vt:lpstr>
      <vt:lpstr>Lisez l’article</vt:lpstr>
      <vt:lpstr>Qu'est-ce que s’est passé?  </vt:lpstr>
      <vt:lpstr>Qu'est-que c'est la réaction de la media Belgique?  </vt:lpstr>
      <vt:lpstr> Qu'est-ce que les Francophones voulaient?   </vt:lpstr>
      <vt:lpstr>Qu'est-ce que les Flandres voulaient?  </vt:lpstr>
      <vt:lpstr>Réflexion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Pluriculturalisme en Belgique</dc:title>
  <dc:creator>Maddie</dc:creator>
  <cp:lastModifiedBy>mstampfl</cp:lastModifiedBy>
  <cp:revision>6</cp:revision>
  <dcterms:created xsi:type="dcterms:W3CDTF">2012-01-26T19:37:03Z</dcterms:created>
  <dcterms:modified xsi:type="dcterms:W3CDTF">2012-01-30T16:17:30Z</dcterms:modified>
</cp:coreProperties>
</file>